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41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364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67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429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3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65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53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07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188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78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A275A-5DF4-4543-BFD3-0F2441E833BD}" type="datetimeFigureOut">
              <a:rPr lang="ru-RU" smtClean="0"/>
              <a:t>пн 03.08.26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14CD7B-845F-48E1-9C01-4D2AB1E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74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5CC8BE-8918-DC6C-9E34-65A5380EE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799D734-04E2-ADA8-3A28-E53AA87A74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6" y="685800"/>
            <a:ext cx="816924" cy="8169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7DBE67-6E6B-E1A7-E307-0E094D62D6E5}"/>
              </a:ext>
            </a:extLst>
          </p:cNvPr>
          <p:cNvSpPr txBox="1"/>
          <p:nvPr/>
        </p:nvSpPr>
        <p:spPr>
          <a:xfrm>
            <a:off x="396240" y="603504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Донгак Аржаана Дембековна</a:t>
            </a:r>
          </a:p>
          <a:p>
            <a:r>
              <a:rPr lang="ru-RU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заместитель министра</a:t>
            </a:r>
          </a:p>
        </p:txBody>
      </p:sp>
    </p:spTree>
    <p:extLst>
      <p:ext uri="{BB962C8B-B14F-4D97-AF65-F5344CB8AC3E}">
        <p14:creationId xmlns:p14="http://schemas.microsoft.com/office/powerpoint/2010/main" val="70728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1AC38F8-6C18-BB77-8096-90F0E348A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899" y="-130665"/>
            <a:ext cx="10539024" cy="7072239"/>
          </a:xfrm>
          <a:prstGeom prst="rect">
            <a:avLst/>
          </a:prstGeom>
        </p:spPr>
      </p:pic>
      <p:pic>
        <p:nvPicPr>
          <p:cNvPr id="6" name="Рисунок 5" descr="Минэкономразвития Республики Тыва">
            <a:extLst>
              <a:ext uri="{FF2B5EF4-FFF2-40B4-BE49-F238E27FC236}">
                <a16:creationId xmlns:a16="http://schemas.microsoft.com/office/drawing/2014/main" xmlns="" id="{15A67E00-9F3E-B0CD-41FB-5425A60DE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65" y="35634"/>
            <a:ext cx="456378" cy="4463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A12D583-821C-A153-7EC6-7230AC96EBA3}"/>
              </a:ext>
            </a:extLst>
          </p:cNvPr>
          <p:cNvSpPr txBox="1"/>
          <p:nvPr/>
        </p:nvSpPr>
        <p:spPr>
          <a:xfrm>
            <a:off x="763943" y="174171"/>
            <a:ext cx="6844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49254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504E601-579A-3133-5083-498DA22D7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7"/>
          <a:stretch>
            <a:fillRect/>
          </a:stretch>
        </p:blipFill>
        <p:spPr>
          <a:xfrm>
            <a:off x="306846" y="0"/>
            <a:ext cx="8722853" cy="6858000"/>
          </a:xfrm>
          <a:prstGeom prst="rect">
            <a:avLst/>
          </a:prstGeom>
        </p:spPr>
      </p:pic>
      <p:pic>
        <p:nvPicPr>
          <p:cNvPr id="6" name="Рисунок 5" descr="Минэкономразвития Республики Тыва">
            <a:extLst>
              <a:ext uri="{FF2B5EF4-FFF2-40B4-BE49-F238E27FC236}">
                <a16:creationId xmlns:a16="http://schemas.microsoft.com/office/drawing/2014/main" xmlns="" id="{DA574521-71AE-54BC-4FF5-289E8B4E6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65" y="0"/>
            <a:ext cx="314717" cy="307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D4067B3-FD20-E975-14F5-7B337D35DEBF}"/>
              </a:ext>
            </a:extLst>
          </p:cNvPr>
          <p:cNvSpPr txBox="1"/>
          <p:nvPr/>
        </p:nvSpPr>
        <p:spPr>
          <a:xfrm>
            <a:off x="1258001" y="30778"/>
            <a:ext cx="6705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  <p:pic>
        <p:nvPicPr>
          <p:cNvPr id="11" name="Рисунок 10" descr="Сенатор Шолбан Кужугет провел встречу по вопросам развития  предпринимательства в Туве | Тува Медиа Групп — Новости Тувы">
            <a:extLst>
              <a:ext uri="{FF2B5EF4-FFF2-40B4-BE49-F238E27FC236}">
                <a16:creationId xmlns:a16="http://schemas.microsoft.com/office/drawing/2014/main" xmlns="" id="{A7677EB7-E7AE-0240-2A20-615E7E19DA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469" b="14183"/>
          <a:stretch>
            <a:fillRect/>
          </a:stretch>
        </p:blipFill>
        <p:spPr>
          <a:xfrm>
            <a:off x="625065" y="1286934"/>
            <a:ext cx="2592268" cy="880579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4D9DF60-C4AC-0BF3-1A6D-2A46C4ADFF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448" b="21968"/>
          <a:stretch>
            <a:fillRect/>
          </a:stretch>
        </p:blipFill>
        <p:spPr>
          <a:xfrm>
            <a:off x="3535552" y="1286934"/>
            <a:ext cx="2274233" cy="88057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19DE6F8-CDCC-ACB6-F946-408CAE8A5FE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487" b="26111"/>
          <a:stretch>
            <a:fillRect/>
          </a:stretch>
        </p:blipFill>
        <p:spPr>
          <a:xfrm>
            <a:off x="6081438" y="1286934"/>
            <a:ext cx="2648989" cy="85445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4" b="13655"/>
          <a:stretch/>
        </p:blipFill>
        <p:spPr>
          <a:xfrm>
            <a:off x="3535552" y="3521798"/>
            <a:ext cx="2259230" cy="76846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28" name="Picture 4" descr="https://sun9-54.vkuserphoto.ru/s/v1/ig2/TtKVjqG9Sjm94jiztMdPxUDCKj7Y_WxyPbh_znD4bpYX6RFtvE9fFCGopFGRC937ME-eKx0ucSuvRbTqCMdT-8IP.jpg?quality=95&amp;as=32x43,48x64,72x96,108x144,160x213,240x320,360x480,480x640,540x720,640x853,720x960,1080x1440,1280x1707,1440x1920,1920x2560&amp;from=bu&amp;cs=1920x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3" b="30485"/>
          <a:stretch/>
        </p:blipFill>
        <p:spPr bwMode="auto">
          <a:xfrm>
            <a:off x="6302531" y="3521798"/>
            <a:ext cx="1017637" cy="73109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082" y="3521798"/>
            <a:ext cx="1288868" cy="72498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8" b="21911"/>
          <a:stretch/>
        </p:blipFill>
        <p:spPr>
          <a:xfrm>
            <a:off x="735497" y="3521798"/>
            <a:ext cx="2292306" cy="775724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97507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6315FA8-727F-D2EE-3AD8-CEA44AD09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"/>
          <a:stretch>
            <a:fillRect/>
          </a:stretch>
        </p:blipFill>
        <p:spPr>
          <a:xfrm>
            <a:off x="-644110" y="-1"/>
            <a:ext cx="10432220" cy="6858000"/>
          </a:xfrm>
          <a:prstGeom prst="rect">
            <a:avLst/>
          </a:prstGeom>
        </p:spPr>
      </p:pic>
      <p:pic>
        <p:nvPicPr>
          <p:cNvPr id="7" name="Рисунок 6" descr="Минэкономразвития Республики Тыва">
            <a:extLst>
              <a:ext uri="{FF2B5EF4-FFF2-40B4-BE49-F238E27FC236}">
                <a16:creationId xmlns:a16="http://schemas.microsoft.com/office/drawing/2014/main" xmlns="" id="{21B81055-8741-58AF-B22E-B85231676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94" y="-1"/>
            <a:ext cx="314717" cy="307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205854-7798-383B-7D2A-DCB6BA7D7B93}"/>
              </a:ext>
            </a:extLst>
          </p:cNvPr>
          <p:cNvSpPr txBox="1"/>
          <p:nvPr/>
        </p:nvSpPr>
        <p:spPr>
          <a:xfrm>
            <a:off x="1219199" y="36172"/>
            <a:ext cx="6705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  <p:pic>
        <p:nvPicPr>
          <p:cNvPr id="2050" name="Picture 2" descr="Кукуруза, супермаркет, Ангарский бул., 1, Кызыл — Яндекс Карт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2" r="20250"/>
          <a:stretch/>
        </p:blipFill>
        <p:spPr bwMode="auto">
          <a:xfrm>
            <a:off x="590594" y="1654947"/>
            <a:ext cx="1908459" cy="141918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 Кызыле открылся «Фермерский островок»: поддержка местных производителей |  Тува Медиа Групп — Новости Тувы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6" b="3740"/>
          <a:stretch/>
        </p:blipFill>
        <p:spPr bwMode="auto">
          <a:xfrm>
            <a:off x="4520358" y="1654947"/>
            <a:ext cx="1952631" cy="144085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A7290BF-4FCA-94E3-48CC-CB526F80F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" r="356"/>
          <a:stretch>
            <a:fillRect/>
          </a:stretch>
        </p:blipFill>
        <p:spPr>
          <a:xfrm>
            <a:off x="-32657" y="239484"/>
            <a:ext cx="9176658" cy="6139543"/>
          </a:xfrm>
          <a:prstGeom prst="rect">
            <a:avLst/>
          </a:prstGeom>
        </p:spPr>
      </p:pic>
      <p:pic>
        <p:nvPicPr>
          <p:cNvPr id="9" name="Рисунок 8" descr="Минэкономразвития Республики Тыва">
            <a:extLst>
              <a:ext uri="{FF2B5EF4-FFF2-40B4-BE49-F238E27FC236}">
                <a16:creationId xmlns:a16="http://schemas.microsoft.com/office/drawing/2014/main" xmlns="" id="{57801FE4-783D-7DEE-400D-DA19FD09E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39" y="65314"/>
            <a:ext cx="456378" cy="446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C0556BB-E407-CA80-A653-0210064AB0FA}"/>
              </a:ext>
            </a:extLst>
          </p:cNvPr>
          <p:cNvSpPr txBox="1"/>
          <p:nvPr/>
        </p:nvSpPr>
        <p:spPr>
          <a:xfrm>
            <a:off x="979713" y="239484"/>
            <a:ext cx="6705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181962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72EB93A-EFA1-A1E3-9545-372A03881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8"/>
          <a:stretch>
            <a:fillRect/>
          </a:stretch>
        </p:blipFill>
        <p:spPr>
          <a:xfrm>
            <a:off x="108857" y="76201"/>
            <a:ext cx="8926286" cy="6858000"/>
          </a:xfrm>
          <a:prstGeom prst="rect">
            <a:avLst/>
          </a:prstGeom>
        </p:spPr>
      </p:pic>
      <p:pic>
        <p:nvPicPr>
          <p:cNvPr id="9" name="Рисунок 8" descr="Минэкономразвития Республики Тыва">
            <a:extLst>
              <a:ext uri="{FF2B5EF4-FFF2-40B4-BE49-F238E27FC236}">
                <a16:creationId xmlns:a16="http://schemas.microsoft.com/office/drawing/2014/main" xmlns="" id="{14483FB1-280F-C98C-4F57-E308EC0DB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98" y="-1"/>
            <a:ext cx="314717" cy="3077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C3AF3E-40CE-CC03-ADAC-6262691CA10F}"/>
              </a:ext>
            </a:extLst>
          </p:cNvPr>
          <p:cNvSpPr txBox="1"/>
          <p:nvPr/>
        </p:nvSpPr>
        <p:spPr>
          <a:xfrm>
            <a:off x="1219199" y="52657"/>
            <a:ext cx="6705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2321263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81AF377-4F8C-6F6D-F41A-ED7D5DDD3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" r="4309"/>
          <a:stretch>
            <a:fillRect/>
          </a:stretch>
        </p:blipFill>
        <p:spPr>
          <a:xfrm>
            <a:off x="0" y="0"/>
            <a:ext cx="9144000" cy="6714768"/>
          </a:xfrm>
          <a:prstGeom prst="rect">
            <a:avLst/>
          </a:prstGeom>
        </p:spPr>
      </p:pic>
      <p:pic>
        <p:nvPicPr>
          <p:cNvPr id="7" name="Рисунок 6" descr="Минэкономразвития Республики Тыва">
            <a:extLst>
              <a:ext uri="{FF2B5EF4-FFF2-40B4-BE49-F238E27FC236}">
                <a16:creationId xmlns:a16="http://schemas.microsoft.com/office/drawing/2014/main" xmlns="" id="{917814A7-4896-B2EC-FAE0-C54F64D5D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50" y="209806"/>
            <a:ext cx="456378" cy="446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E984E93-F29E-6C3B-D1E7-426DF0BBBF96}"/>
              </a:ext>
            </a:extLst>
          </p:cNvPr>
          <p:cNvSpPr txBox="1"/>
          <p:nvPr/>
        </p:nvSpPr>
        <p:spPr>
          <a:xfrm>
            <a:off x="970551" y="348343"/>
            <a:ext cx="6887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82330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6E2123E-9A78-FD86-D3A6-59B09C427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716" y="0"/>
            <a:ext cx="9941432" cy="6671224"/>
          </a:xfrm>
          <a:prstGeom prst="rect">
            <a:avLst/>
          </a:prstGeom>
        </p:spPr>
      </p:pic>
      <p:pic>
        <p:nvPicPr>
          <p:cNvPr id="9" name="Рисунок 8" descr="Минэкономразвития Республики Тыва">
            <a:extLst>
              <a:ext uri="{FF2B5EF4-FFF2-40B4-BE49-F238E27FC236}">
                <a16:creationId xmlns:a16="http://schemas.microsoft.com/office/drawing/2014/main" xmlns="" id="{D9FE473F-6394-373A-1464-1ED1739B8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65" y="221152"/>
            <a:ext cx="456378" cy="446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AA33C6D-84D8-F53F-E279-49BC51B89A05}"/>
              </a:ext>
            </a:extLst>
          </p:cNvPr>
          <p:cNvSpPr txBox="1"/>
          <p:nvPr/>
        </p:nvSpPr>
        <p:spPr>
          <a:xfrm>
            <a:off x="950613" y="359689"/>
            <a:ext cx="6835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87069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F891AE9-FF8D-10C9-97B7-2266AB8F4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606" y="0"/>
            <a:ext cx="9925211" cy="6660339"/>
          </a:xfrm>
          <a:prstGeom prst="rect">
            <a:avLst/>
          </a:prstGeom>
        </p:spPr>
      </p:pic>
      <p:pic>
        <p:nvPicPr>
          <p:cNvPr id="7" name="Рисунок 6" descr="Минэкономразвития Республики Тыва">
            <a:extLst>
              <a:ext uri="{FF2B5EF4-FFF2-40B4-BE49-F238E27FC236}">
                <a16:creationId xmlns:a16="http://schemas.microsoft.com/office/drawing/2014/main" xmlns="" id="{3F050DF9-36A9-3A97-2942-2028D823E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50" y="144491"/>
            <a:ext cx="456378" cy="446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FEE5830-F418-76D3-9647-9C1D874708E7}"/>
              </a:ext>
            </a:extLst>
          </p:cNvPr>
          <p:cNvSpPr txBox="1"/>
          <p:nvPr/>
        </p:nvSpPr>
        <p:spPr>
          <a:xfrm>
            <a:off x="997711" y="283028"/>
            <a:ext cx="6942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</p:spTree>
    <p:extLst>
      <p:ext uri="{BB962C8B-B14F-4D97-AF65-F5344CB8AC3E}">
        <p14:creationId xmlns:p14="http://schemas.microsoft.com/office/powerpoint/2010/main" val="398407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4348E4-B08E-7184-6500-4B7628F77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5386"/>
          <a:stretch>
            <a:fillRect/>
          </a:stretch>
        </p:blipFill>
        <p:spPr>
          <a:xfrm>
            <a:off x="-152400" y="-337028"/>
            <a:ext cx="9296400" cy="75320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6E6C3C-6275-6CBC-10C9-CCA7A5C9D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5" y="-11900"/>
            <a:ext cx="540945" cy="5409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4293F5-DE7B-2A6F-4E36-A7EB5BD5FACB}"/>
              </a:ext>
            </a:extLst>
          </p:cNvPr>
          <p:cNvSpPr txBox="1"/>
          <p:nvPr/>
        </p:nvSpPr>
        <p:spPr>
          <a:xfrm>
            <a:off x="733266" y="128078"/>
            <a:ext cx="681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Министерство экономического развития и промышленности Республики Тыва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E7F5E9D-0B6D-29A0-65E7-0936562A61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3" y="2881737"/>
            <a:ext cx="1559633" cy="155963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432B18C-2423-2CA0-FB97-75656F928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14" y="2881736"/>
            <a:ext cx="1589315" cy="158931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A0FA113-AD89-0540-808C-24687FE36F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797" y="2911417"/>
            <a:ext cx="1559634" cy="155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30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68</Words>
  <Application>Microsoft Office PowerPoint</Application>
  <PresentationFormat>Экран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Microsoft YaHei Light</vt:lpstr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Донгак Ай-Хаан Леонидович</cp:lastModifiedBy>
  <cp:revision>33</cp:revision>
  <dcterms:created xsi:type="dcterms:W3CDTF">2026-08-02T15:57:21Z</dcterms:created>
  <dcterms:modified xsi:type="dcterms:W3CDTF">2026-08-03T06:00:17Z</dcterms:modified>
</cp:coreProperties>
</file>